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9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FB0A7-3882-4CC9-BC10-F9F02116CD0B}" type="datetimeFigureOut">
              <a:rPr lang="es-ES" smtClean="0"/>
              <a:t>03/07/2020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917DB-39B9-4105-9893-F3272C727B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1113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E917DB-39B9-4105-9893-F3272C727BA3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1310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3/7/2020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14221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3/7/2020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88237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3/7/2020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56975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3/7/2020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0747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3/7/2020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3998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3/7/2020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2559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3/7/2020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46270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3/7/2020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0259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3/7/2020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71538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3/7/2020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88312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3/7/2020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20556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DA062-37A7-4553-BF3D-74CFD2257FCD}" type="datetimeFigureOut">
              <a:rPr lang="ca-ES" smtClean="0"/>
              <a:t>3/7/2020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55010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05830" y="2492896"/>
            <a:ext cx="7772400" cy="1683619"/>
          </a:xfrm>
        </p:spPr>
        <p:txBody>
          <a:bodyPr/>
          <a:lstStyle/>
          <a:p>
            <a:r>
              <a:rPr lang="es-ES" b="1" dirty="0" smtClean="0"/>
              <a:t>Título</a:t>
            </a:r>
            <a:endParaRPr lang="ca-ES" b="1" i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4221088"/>
            <a:ext cx="6912767" cy="2160240"/>
          </a:xfrm>
        </p:spPr>
        <p:txBody>
          <a:bodyPr>
            <a:normAutofit/>
          </a:bodyPr>
          <a:lstStyle/>
          <a:p>
            <a:r>
              <a:rPr lang="es-ES" sz="2800" dirty="0" smtClean="0">
                <a:solidFill>
                  <a:schemeClr val="tx1"/>
                </a:solidFill>
              </a:rPr>
              <a:t>Nombre, </a:t>
            </a:r>
            <a:r>
              <a:rPr lang="es-ES" sz="2800" dirty="0" err="1">
                <a:solidFill>
                  <a:schemeClr val="tx1"/>
                </a:solidFill>
              </a:rPr>
              <a:t>Facultat</a:t>
            </a:r>
            <a:r>
              <a:rPr lang="es-ES" sz="2800" dirty="0">
                <a:solidFill>
                  <a:schemeClr val="tx1"/>
                </a:solidFill>
              </a:rPr>
              <a:t> </a:t>
            </a:r>
            <a:endParaRPr lang="es-ES" sz="2800" dirty="0" smtClean="0">
              <a:solidFill>
                <a:schemeClr val="tx1"/>
              </a:solidFill>
            </a:endParaRPr>
          </a:p>
          <a:p>
            <a:endParaRPr lang="es-ES" sz="2800" dirty="0" smtClean="0">
              <a:solidFill>
                <a:schemeClr val="tx1"/>
              </a:solidFill>
            </a:endParaRPr>
          </a:p>
          <a:p>
            <a:endParaRPr lang="es-ES" sz="2800" dirty="0">
              <a:solidFill>
                <a:schemeClr val="tx1"/>
              </a:solidFill>
            </a:endParaRPr>
          </a:p>
          <a:p>
            <a:r>
              <a:rPr lang="es-ES" sz="2800" dirty="0" smtClean="0">
                <a:solidFill>
                  <a:schemeClr val="tx1"/>
                </a:solidFill>
              </a:rPr>
              <a:t>10 de septiembre de 2020</a:t>
            </a:r>
            <a:endParaRPr lang="ca-ES" sz="2800" dirty="0">
              <a:solidFill>
                <a:schemeClr val="tx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l="8561" t="22063" r="7496" b="16337"/>
          <a:stretch/>
        </p:blipFill>
        <p:spPr>
          <a:xfrm>
            <a:off x="539552" y="188640"/>
            <a:ext cx="8208912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6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24" y="188640"/>
            <a:ext cx="2235841" cy="1415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 rotWithShape="1">
          <a:blip r:embed="rId4"/>
          <a:srcRect t="5519" b="26973"/>
          <a:stretch/>
        </p:blipFill>
        <p:spPr>
          <a:xfrm>
            <a:off x="457200" y="5805264"/>
            <a:ext cx="8229600" cy="1049264"/>
          </a:xfrm>
          <a:prstGeom prst="rect">
            <a:avLst/>
          </a:prstGeom>
        </p:spPr>
      </p:pic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2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65671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11</Words>
  <Application>Microsoft Office PowerPoint</Application>
  <PresentationFormat>Presentación en pantalla (4:3)</PresentationFormat>
  <Paragraphs>7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Título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Barac2</dc:creator>
  <cp:lastModifiedBy>MAJA BARAC</cp:lastModifiedBy>
  <cp:revision>47</cp:revision>
  <dcterms:created xsi:type="dcterms:W3CDTF">2016-05-13T10:21:19Z</dcterms:created>
  <dcterms:modified xsi:type="dcterms:W3CDTF">2020-07-03T13:51:15Z</dcterms:modified>
</cp:coreProperties>
</file>