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03/06/2019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3/6/2019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05830" y="2492896"/>
            <a:ext cx="7772400" cy="1683619"/>
          </a:xfrm>
        </p:spPr>
        <p:txBody>
          <a:bodyPr/>
          <a:lstStyle/>
          <a:p>
            <a:r>
              <a:rPr lang="es-ES" b="1" dirty="0" smtClean="0"/>
              <a:t>Título</a:t>
            </a:r>
            <a:endParaRPr lang="ca-ES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6912767" cy="2160240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Nombre, </a:t>
            </a:r>
            <a:r>
              <a:rPr lang="es-ES" sz="2800" dirty="0" err="1">
                <a:solidFill>
                  <a:schemeClr val="tx1"/>
                </a:solidFill>
              </a:rPr>
              <a:t>Facultat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 smtClean="0">
                <a:solidFill>
                  <a:schemeClr val="tx1"/>
                </a:solidFill>
              </a:rPr>
              <a:t>19 </a:t>
            </a:r>
            <a:r>
              <a:rPr lang="es-ES" sz="2800" dirty="0" smtClean="0">
                <a:solidFill>
                  <a:schemeClr val="tx1"/>
                </a:solidFill>
              </a:rPr>
              <a:t>de junio de </a:t>
            </a:r>
            <a:r>
              <a:rPr lang="es-ES" sz="2800" dirty="0" smtClean="0">
                <a:solidFill>
                  <a:schemeClr val="tx1"/>
                </a:solidFill>
              </a:rPr>
              <a:t>2019</a:t>
            </a:r>
            <a:endParaRPr lang="ca-ES" sz="28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42" y="332656"/>
            <a:ext cx="8784975" cy="1762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24" y="188640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604" y="5628521"/>
            <a:ext cx="7128792" cy="125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10</Words>
  <Application>Microsoft Office PowerPoint</Application>
  <PresentationFormat>Presentación en pantalla (4:3)</PresentationFormat>
  <Paragraphs>6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MAJA BARAC</cp:lastModifiedBy>
  <cp:revision>43</cp:revision>
  <dcterms:created xsi:type="dcterms:W3CDTF">2016-05-13T10:21:19Z</dcterms:created>
  <dcterms:modified xsi:type="dcterms:W3CDTF">2019-06-03T10:00:07Z</dcterms:modified>
</cp:coreProperties>
</file>