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FB0A7-3882-4CC9-BC10-F9F02116CD0B}" type="datetimeFigureOut">
              <a:rPr lang="es-ES" smtClean="0"/>
              <a:t>28/06/2021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17DB-39B9-4105-9893-F3272C727B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1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17DB-39B9-4105-9893-F3272C727BA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1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422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823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69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74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998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5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62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259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15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831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5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A062-37A7-4553-BF3D-74CFD2257FCD}" type="datetimeFigureOut">
              <a:rPr lang="ca-ES" smtClean="0"/>
              <a:t>28/6/2021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BB71-EDA3-4A73-85A4-44558CA43CB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50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5830" y="2492898"/>
            <a:ext cx="7772400" cy="1683619"/>
          </a:xfrm>
        </p:spPr>
        <p:txBody>
          <a:bodyPr/>
          <a:lstStyle/>
          <a:p>
            <a:r>
              <a:rPr lang="es-ES" b="1" dirty="0"/>
              <a:t>Título</a:t>
            </a:r>
            <a:br>
              <a:rPr lang="es-ES" b="1" dirty="0"/>
            </a:br>
            <a:r>
              <a:rPr lang="es-ES" b="1" i="1" dirty="0" err="1" smtClean="0"/>
              <a:t>Title</a:t>
            </a:r>
            <a:endParaRPr lang="ca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2" y="4221088"/>
            <a:ext cx="6912767" cy="216024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Nombre, </a:t>
            </a:r>
            <a:r>
              <a:rPr lang="es-ES" sz="2800" dirty="0" err="1">
                <a:solidFill>
                  <a:schemeClr val="tx1"/>
                </a:solidFill>
              </a:rPr>
              <a:t>Facultat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</a:p>
          <a:p>
            <a:endParaRPr lang="es-ES" sz="2800" dirty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  <a:p>
            <a:r>
              <a:rPr lang="es-ES" sz="2800" dirty="0">
                <a:solidFill>
                  <a:schemeClr val="tx1"/>
                </a:solidFill>
              </a:rPr>
              <a:t>30 de junio de 2021</a:t>
            </a:r>
            <a:endParaRPr lang="ca-ES" sz="28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615" r="6759"/>
          <a:stretch/>
        </p:blipFill>
        <p:spPr>
          <a:xfrm>
            <a:off x="307554" y="261482"/>
            <a:ext cx="8568952" cy="27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6" y="188640"/>
            <a:ext cx="2235841" cy="141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71-EDA3-4A73-85A4-44558CA43CB6}" type="slidenum">
              <a:rPr lang="ca-ES" smtClean="0"/>
              <a:t>2</a:t>
            </a:fld>
            <a:endParaRPr lang="ca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4346" b="25697"/>
          <a:stretch/>
        </p:blipFill>
        <p:spPr>
          <a:xfrm>
            <a:off x="53752" y="5369261"/>
            <a:ext cx="9036496" cy="14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11</Words>
  <Application>Microsoft Office PowerPoint</Application>
  <PresentationFormat>Presentación en pantalla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Título Title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Barac2</dc:creator>
  <cp:lastModifiedBy>MAJA BARAC</cp:lastModifiedBy>
  <cp:revision>55</cp:revision>
  <dcterms:created xsi:type="dcterms:W3CDTF">2016-05-13T10:21:19Z</dcterms:created>
  <dcterms:modified xsi:type="dcterms:W3CDTF">2021-06-28T21:30:12Z</dcterms:modified>
</cp:coreProperties>
</file>