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9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0" y="-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FB0A7-3882-4CC9-BC10-F9F02116CD0B}" type="datetimeFigureOut">
              <a:rPr lang="es-ES" smtClean="0"/>
              <a:t>01/06/2017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917DB-39B9-4105-9893-F3272C727B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1113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917DB-39B9-4105-9893-F3272C727BA3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1310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1/6/2017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1422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1/6/2017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8823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1/6/2017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5697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1/6/2017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07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1/6/2017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3998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1/6/2017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255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1/6/2017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4627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1/6/2017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0259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1/6/2017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7153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1/6/2017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8831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1/6/2017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2055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A062-37A7-4553-BF3D-74CFD2257FCD}" type="datetimeFigureOut">
              <a:rPr lang="ca-ES" smtClean="0"/>
              <a:t>1/6/2017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5501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05830" y="2492896"/>
            <a:ext cx="7772400" cy="1683619"/>
          </a:xfrm>
        </p:spPr>
        <p:txBody>
          <a:bodyPr/>
          <a:lstStyle/>
          <a:p>
            <a:r>
              <a:rPr lang="es-ES" b="1" dirty="0" smtClean="0"/>
              <a:t>Título</a:t>
            </a:r>
            <a:endParaRPr lang="ca-ES" b="1" i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6912767" cy="2160240"/>
          </a:xfrm>
        </p:spPr>
        <p:txBody>
          <a:bodyPr>
            <a:normAutofit/>
          </a:bodyPr>
          <a:lstStyle/>
          <a:p>
            <a:r>
              <a:rPr lang="es-ES" sz="2800" dirty="0" smtClean="0">
                <a:solidFill>
                  <a:schemeClr val="tx1"/>
                </a:solidFill>
              </a:rPr>
              <a:t>Nombre, </a:t>
            </a:r>
            <a:r>
              <a:rPr lang="es-ES" sz="2800" dirty="0" err="1">
                <a:solidFill>
                  <a:schemeClr val="tx1"/>
                </a:solidFill>
              </a:rPr>
              <a:t>Facultat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endParaRPr lang="es-ES" sz="2800" dirty="0" smtClean="0">
              <a:solidFill>
                <a:schemeClr val="tx1"/>
              </a:solidFill>
            </a:endParaRPr>
          </a:p>
          <a:p>
            <a:endParaRPr lang="es-ES" sz="2800" dirty="0" smtClean="0">
              <a:solidFill>
                <a:schemeClr val="tx1"/>
              </a:solidFill>
            </a:endParaRPr>
          </a:p>
          <a:p>
            <a:endParaRPr lang="es-ES" sz="2800" dirty="0">
              <a:solidFill>
                <a:schemeClr val="tx1"/>
              </a:solidFill>
            </a:endParaRPr>
          </a:p>
          <a:p>
            <a:r>
              <a:rPr lang="es-ES" sz="2800" dirty="0" smtClean="0">
                <a:solidFill>
                  <a:schemeClr val="tx1"/>
                </a:solidFill>
              </a:rPr>
              <a:t>19 de junio de 2017</a:t>
            </a:r>
            <a:endParaRPr lang="ca-ES" sz="28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8445" y="315912"/>
            <a:ext cx="9950450" cy="207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66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24" y="188640"/>
            <a:ext cx="2235841" cy="1415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805" y="5373216"/>
            <a:ext cx="9950450" cy="183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671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10</Words>
  <Application>Microsoft Office PowerPoint</Application>
  <PresentationFormat>Presentación en pantalla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Título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Barac2</dc:creator>
  <cp:lastModifiedBy>Barac3</cp:lastModifiedBy>
  <cp:revision>35</cp:revision>
  <dcterms:created xsi:type="dcterms:W3CDTF">2016-05-13T10:21:19Z</dcterms:created>
  <dcterms:modified xsi:type="dcterms:W3CDTF">2017-06-01T17:44:11Z</dcterms:modified>
</cp:coreProperties>
</file>