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2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823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69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7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998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5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62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25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153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8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05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062-37A7-4553-BF3D-74CFD2257FCD}" type="datetimeFigureOut">
              <a:rPr lang="ca-ES" smtClean="0"/>
              <a:t>13/05/2016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50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8037" y="2060848"/>
            <a:ext cx="7772400" cy="1683619"/>
          </a:xfrm>
        </p:spPr>
        <p:txBody>
          <a:bodyPr/>
          <a:lstStyle/>
          <a:p>
            <a:r>
              <a:rPr lang="es-ES" b="1" i="1" dirty="0" smtClean="0"/>
              <a:t>Título ponencia</a:t>
            </a:r>
            <a:endParaRPr lang="ca-ES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3837" y="4293096"/>
            <a:ext cx="6400800" cy="2088232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tx1"/>
                </a:solidFill>
              </a:rPr>
              <a:t>Autor(es), </a:t>
            </a:r>
            <a:r>
              <a:rPr lang="es-ES" sz="2800" dirty="0" err="1" smtClean="0">
                <a:solidFill>
                  <a:schemeClr val="tx1"/>
                </a:solidFill>
              </a:rPr>
              <a:t>Facultat</a:t>
            </a:r>
            <a:endParaRPr lang="es-ES" sz="2800" dirty="0" smtClean="0">
              <a:solidFill>
                <a:schemeClr val="tx1"/>
              </a:solidFill>
            </a:endParaRPr>
          </a:p>
          <a:p>
            <a:endParaRPr lang="es-ES" sz="2800" dirty="0" smtClean="0">
              <a:solidFill>
                <a:schemeClr val="tx1"/>
              </a:solidFill>
            </a:endParaRPr>
          </a:p>
          <a:p>
            <a:endParaRPr lang="es-ES" sz="2800" dirty="0">
              <a:solidFill>
                <a:schemeClr val="tx1"/>
              </a:solidFill>
            </a:endParaRPr>
          </a:p>
          <a:p>
            <a:r>
              <a:rPr lang="es-ES" sz="2800" dirty="0" smtClean="0">
                <a:solidFill>
                  <a:schemeClr val="tx1"/>
                </a:solidFill>
              </a:rPr>
              <a:t>20 de junio de 2016</a:t>
            </a:r>
            <a:endParaRPr lang="ca-ES" sz="2800" dirty="0">
              <a:solidFill>
                <a:schemeClr val="tx1"/>
              </a:solidFill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3" r="8996" b="16146"/>
          <a:stretch/>
        </p:blipFill>
        <p:spPr bwMode="auto">
          <a:xfrm>
            <a:off x="541538" y="332656"/>
            <a:ext cx="8105312" cy="178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133056"/>
          </a:xfrm>
        </p:spPr>
        <p:txBody>
          <a:bodyPr/>
          <a:lstStyle/>
          <a:p>
            <a:endParaRPr lang="ca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3" r="1833" b="15541"/>
          <a:stretch/>
        </p:blipFill>
        <p:spPr bwMode="auto">
          <a:xfrm>
            <a:off x="899592" y="5733256"/>
            <a:ext cx="7368467" cy="103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67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10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Título ponencia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Barac2</dc:creator>
  <cp:lastModifiedBy>Barac2</cp:lastModifiedBy>
  <cp:revision>12</cp:revision>
  <dcterms:created xsi:type="dcterms:W3CDTF">2016-05-13T10:21:19Z</dcterms:created>
  <dcterms:modified xsi:type="dcterms:W3CDTF">2016-05-13T11:05:05Z</dcterms:modified>
</cp:coreProperties>
</file>