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4"/>
    <p:restoredTop sz="94648"/>
  </p:normalViewPr>
  <p:slideViewPr>
    <p:cSldViewPr>
      <p:cViewPr varScale="1">
        <p:scale>
          <a:sx n="94" d="100"/>
          <a:sy n="94" d="100"/>
        </p:scale>
        <p:origin x="108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26/03/2024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26/3/2024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79576" y="2051962"/>
            <a:ext cx="7772400" cy="1683619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rgbClr val="069031"/>
                </a:solidFill>
              </a:rPr>
              <a:t>Título (español)/ </a:t>
            </a:r>
            <a:r>
              <a:rPr lang="es-ES" sz="3600" b="1" dirty="0" err="1">
                <a:solidFill>
                  <a:srgbClr val="069031"/>
                </a:solidFill>
              </a:rPr>
              <a:t>Title</a:t>
            </a:r>
            <a:r>
              <a:rPr lang="es-ES" sz="3600" b="1" dirty="0">
                <a:solidFill>
                  <a:srgbClr val="069031"/>
                </a:solidFill>
              </a:rPr>
              <a:t> (</a:t>
            </a:r>
            <a:r>
              <a:rPr lang="es-ES" sz="3600" b="1" dirty="0" err="1">
                <a:solidFill>
                  <a:srgbClr val="069031"/>
                </a:solidFill>
              </a:rPr>
              <a:t>spanish</a:t>
            </a:r>
            <a:r>
              <a:rPr lang="es-ES" sz="3600" b="1" dirty="0">
                <a:solidFill>
                  <a:srgbClr val="069031"/>
                </a:solidFill>
              </a:rPr>
              <a:t>)</a:t>
            </a:r>
            <a:br>
              <a:rPr lang="es-ES" sz="3600" b="1" dirty="0">
                <a:solidFill>
                  <a:srgbClr val="069031"/>
                </a:solidFill>
              </a:rPr>
            </a:br>
            <a:br>
              <a:rPr lang="es-ES" sz="1050" b="1" dirty="0">
                <a:solidFill>
                  <a:srgbClr val="069031"/>
                </a:solidFill>
              </a:rPr>
            </a:br>
            <a:r>
              <a:rPr lang="es-ES" sz="3600" b="1" i="1" dirty="0"/>
              <a:t>Título (inglés)/ </a:t>
            </a:r>
            <a:r>
              <a:rPr lang="es-ES" sz="3600" b="1" i="1" dirty="0" err="1"/>
              <a:t>Title</a:t>
            </a:r>
            <a:r>
              <a:rPr lang="es-ES" sz="3600" b="1" i="1" dirty="0"/>
              <a:t> (</a:t>
            </a:r>
            <a:r>
              <a:rPr lang="es-ES" sz="3600" b="1" i="1" dirty="0" err="1"/>
              <a:t>english</a:t>
            </a:r>
            <a:r>
              <a:rPr lang="es-ES" sz="3600" b="1" i="1" dirty="0"/>
              <a:t>)</a:t>
            </a:r>
            <a:endParaRPr lang="ca-ES" sz="3600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23392" y="4221088"/>
            <a:ext cx="11089231" cy="2160240"/>
          </a:xfrm>
        </p:spPr>
        <p:txBody>
          <a:bodyPr>
            <a:normAutofit/>
          </a:bodyPr>
          <a:lstStyle/>
          <a:p>
            <a:r>
              <a:rPr lang="es-ES" sz="2000" dirty="0">
                <a:solidFill>
                  <a:schemeClr val="tx1"/>
                </a:solidFill>
              </a:rPr>
              <a:t>Nombre Autor 1/ </a:t>
            </a:r>
            <a:r>
              <a:rPr lang="es-ES" sz="2000" dirty="0" err="1">
                <a:solidFill>
                  <a:schemeClr val="tx1"/>
                </a:solidFill>
              </a:rPr>
              <a:t>Name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Author</a:t>
            </a:r>
            <a:r>
              <a:rPr lang="es-ES" sz="2000" dirty="0">
                <a:solidFill>
                  <a:schemeClr val="tx1"/>
                </a:solidFill>
              </a:rPr>
              <a:t> 1, </a:t>
            </a:r>
            <a:r>
              <a:rPr lang="es-ES" sz="2000" i="1" dirty="0" err="1">
                <a:solidFill>
                  <a:schemeClr val="tx1"/>
                </a:solidFill>
              </a:rPr>
              <a:t>Facultat</a:t>
            </a:r>
            <a:r>
              <a:rPr lang="es-ES" sz="2000" i="1" dirty="0">
                <a:solidFill>
                  <a:schemeClr val="tx1"/>
                </a:solidFill>
              </a:rPr>
              <a:t> / </a:t>
            </a:r>
            <a:r>
              <a:rPr lang="es-ES" sz="2000" i="1" dirty="0" err="1">
                <a:solidFill>
                  <a:schemeClr val="tx1"/>
                </a:solidFill>
              </a:rPr>
              <a:t>Faculty</a:t>
            </a:r>
            <a:endParaRPr lang="es-ES" sz="2000" i="1" dirty="0">
              <a:solidFill>
                <a:schemeClr val="tx1"/>
              </a:solidFill>
            </a:endParaRPr>
          </a:p>
          <a:p>
            <a:r>
              <a:rPr lang="es-ES" sz="2000" dirty="0">
                <a:solidFill>
                  <a:schemeClr val="tx1"/>
                </a:solidFill>
              </a:rPr>
              <a:t>Nombre Autor 2/ </a:t>
            </a:r>
            <a:r>
              <a:rPr lang="es-ES" sz="2000" dirty="0" err="1">
                <a:solidFill>
                  <a:schemeClr val="tx1"/>
                </a:solidFill>
              </a:rPr>
              <a:t>Name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Author</a:t>
            </a:r>
            <a:r>
              <a:rPr lang="es-ES" sz="2000" dirty="0">
                <a:solidFill>
                  <a:schemeClr val="tx1"/>
                </a:solidFill>
              </a:rPr>
              <a:t> 2, </a:t>
            </a:r>
            <a:r>
              <a:rPr lang="es-ES" sz="2000" i="1" dirty="0" err="1">
                <a:solidFill>
                  <a:schemeClr val="tx1"/>
                </a:solidFill>
              </a:rPr>
              <a:t>Facultat</a:t>
            </a:r>
            <a:r>
              <a:rPr lang="es-ES" sz="2000" i="1" dirty="0">
                <a:solidFill>
                  <a:schemeClr val="tx1"/>
                </a:solidFill>
              </a:rPr>
              <a:t> / </a:t>
            </a:r>
            <a:r>
              <a:rPr lang="es-ES" sz="2000" i="1" dirty="0" err="1">
                <a:solidFill>
                  <a:schemeClr val="tx1"/>
                </a:solidFill>
              </a:rPr>
              <a:t>Faculty</a:t>
            </a:r>
            <a:endParaRPr lang="es-ES" sz="2000" i="1" dirty="0">
              <a:solidFill>
                <a:schemeClr val="tx1"/>
              </a:solidFill>
            </a:endParaRPr>
          </a:p>
          <a:p>
            <a:r>
              <a:rPr lang="es-ES" sz="2000" dirty="0">
                <a:solidFill>
                  <a:schemeClr val="tx1"/>
                </a:solidFill>
              </a:rPr>
              <a:t>Nombre Autor 3/ </a:t>
            </a:r>
            <a:r>
              <a:rPr lang="es-ES" sz="2000" dirty="0" err="1">
                <a:solidFill>
                  <a:schemeClr val="tx1"/>
                </a:solidFill>
              </a:rPr>
              <a:t>Name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Author</a:t>
            </a:r>
            <a:r>
              <a:rPr lang="es-ES" sz="2000" dirty="0">
                <a:solidFill>
                  <a:schemeClr val="tx1"/>
                </a:solidFill>
              </a:rPr>
              <a:t> 3, </a:t>
            </a:r>
            <a:r>
              <a:rPr lang="es-ES" sz="2000" i="1" dirty="0" err="1">
                <a:solidFill>
                  <a:schemeClr val="tx1"/>
                </a:solidFill>
              </a:rPr>
              <a:t>Facultat</a:t>
            </a:r>
            <a:r>
              <a:rPr lang="es-ES" sz="2000" i="1" dirty="0">
                <a:solidFill>
                  <a:schemeClr val="tx1"/>
                </a:solidFill>
              </a:rPr>
              <a:t> / </a:t>
            </a:r>
            <a:r>
              <a:rPr lang="es-ES" sz="2000" i="1" dirty="0" err="1">
                <a:solidFill>
                  <a:schemeClr val="tx1"/>
                </a:solidFill>
              </a:rPr>
              <a:t>Faculty</a:t>
            </a:r>
            <a:endParaRPr lang="es-ES" sz="2000" i="1" dirty="0">
              <a:solidFill>
                <a:schemeClr val="tx1"/>
              </a:solidFill>
            </a:endParaRPr>
          </a:p>
          <a:p>
            <a:endParaRPr lang="es-ES" sz="2000" i="1" dirty="0">
              <a:solidFill>
                <a:schemeClr val="tx1"/>
              </a:solidFill>
            </a:endParaRPr>
          </a:p>
          <a:p>
            <a:endParaRPr lang="es-ES" sz="1800" dirty="0">
              <a:solidFill>
                <a:schemeClr val="tx1"/>
              </a:solidFill>
            </a:endParaRPr>
          </a:p>
          <a:p>
            <a:r>
              <a:rPr lang="es-ES" sz="1800" dirty="0" err="1">
                <a:solidFill>
                  <a:schemeClr val="tx1"/>
                </a:solidFill>
              </a:rPr>
              <a:t>Facultat</a:t>
            </a:r>
            <a:r>
              <a:rPr lang="es-ES" sz="1800" dirty="0">
                <a:solidFill>
                  <a:schemeClr val="tx1"/>
                </a:solidFill>
              </a:rPr>
              <a:t> </a:t>
            </a:r>
            <a:r>
              <a:rPr lang="es-ES" sz="1800" dirty="0" err="1">
                <a:solidFill>
                  <a:schemeClr val="tx1"/>
                </a:solidFill>
              </a:rPr>
              <a:t>d’Economia</a:t>
            </a:r>
            <a:r>
              <a:rPr lang="es-ES" sz="1800" dirty="0">
                <a:solidFill>
                  <a:schemeClr val="tx1"/>
                </a:solidFill>
              </a:rPr>
              <a:t>, Valencia 05 de junio de 2024</a:t>
            </a:r>
            <a:endParaRPr lang="ca-ES" sz="1800" dirty="0">
              <a:solidFill>
                <a:schemeClr val="tx1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D2383D8-76DA-F9D0-EB84-C2087F04F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92" y="1"/>
            <a:ext cx="10725270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43" y="116632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621462" y="320676"/>
            <a:ext cx="109728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403342"/>
            <a:ext cx="2844800" cy="365125"/>
          </a:xfrm>
        </p:spPr>
        <p:txBody>
          <a:bodyPr/>
          <a:lstStyle/>
          <a:p>
            <a:fld id="{A1EBBB71-EDA3-4A73-85A4-44558CA43CB6}" type="slidenum">
              <a:rPr lang="ca-ES" smtClean="0"/>
              <a:t>2</a:t>
            </a:fld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89BDC2-3A13-2BA8-2509-0BF853CE7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E0DBE1E-A4DA-D8B2-79BE-F11436A5C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7422" y="5899698"/>
            <a:ext cx="7920880" cy="95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62</Words>
  <Application>Microsoft Office PowerPoint</Application>
  <PresentationFormat>Panorámica</PresentationFormat>
  <Paragraphs>9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 (español)/ Title (spanish)  Título (inglés)/ Title (english)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Anónimo</cp:lastModifiedBy>
  <cp:revision>62</cp:revision>
  <dcterms:created xsi:type="dcterms:W3CDTF">2016-05-13T10:21:19Z</dcterms:created>
  <dcterms:modified xsi:type="dcterms:W3CDTF">2024-03-26T18:12:27Z</dcterms:modified>
</cp:coreProperties>
</file>