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13/04/2023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13/4/2023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79576" y="2051962"/>
            <a:ext cx="7772400" cy="1683619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069031"/>
                </a:solidFill>
              </a:rPr>
              <a:t>Título (español)/ </a:t>
            </a:r>
            <a:r>
              <a:rPr lang="es-ES" sz="4000" b="1" dirty="0" err="1" smtClean="0">
                <a:solidFill>
                  <a:srgbClr val="069031"/>
                </a:solidFill>
              </a:rPr>
              <a:t>Title</a:t>
            </a:r>
            <a:r>
              <a:rPr lang="es-ES" sz="4000" b="1" dirty="0" smtClean="0">
                <a:solidFill>
                  <a:srgbClr val="069031"/>
                </a:solidFill>
              </a:rPr>
              <a:t> (</a:t>
            </a:r>
            <a:r>
              <a:rPr lang="es-ES" sz="4000" b="1" dirty="0" err="1" smtClean="0">
                <a:solidFill>
                  <a:srgbClr val="069031"/>
                </a:solidFill>
              </a:rPr>
              <a:t>spanish</a:t>
            </a:r>
            <a:r>
              <a:rPr lang="es-ES" sz="4000" b="1" dirty="0" smtClean="0">
                <a:solidFill>
                  <a:srgbClr val="069031"/>
                </a:solidFill>
              </a:rPr>
              <a:t>)</a:t>
            </a:r>
            <a:br>
              <a:rPr lang="es-ES" sz="4000" b="1" dirty="0" smtClean="0">
                <a:solidFill>
                  <a:srgbClr val="069031"/>
                </a:solidFill>
              </a:rPr>
            </a:br>
            <a:r>
              <a:rPr lang="es-ES" sz="1100" b="1" dirty="0">
                <a:solidFill>
                  <a:srgbClr val="069031"/>
                </a:solidFill>
              </a:rPr>
              <a:t/>
            </a:r>
            <a:br>
              <a:rPr lang="es-ES" sz="1100" b="1" dirty="0">
                <a:solidFill>
                  <a:srgbClr val="069031"/>
                </a:solidFill>
              </a:rPr>
            </a:br>
            <a:r>
              <a:rPr lang="es-ES" sz="4000" b="1" i="1" dirty="0"/>
              <a:t>Título </a:t>
            </a:r>
            <a:r>
              <a:rPr lang="es-ES" sz="4000" b="1" i="1" dirty="0" smtClean="0"/>
              <a:t>(inglés)/ </a:t>
            </a:r>
            <a:r>
              <a:rPr lang="es-ES" sz="4000" b="1" i="1" dirty="0" err="1" smtClean="0"/>
              <a:t>Title</a:t>
            </a:r>
            <a:r>
              <a:rPr lang="es-ES" sz="4000" b="1" i="1" dirty="0" smtClean="0"/>
              <a:t> (</a:t>
            </a:r>
            <a:r>
              <a:rPr lang="es-ES" sz="4000" b="1" i="1" dirty="0" err="1" smtClean="0"/>
              <a:t>english</a:t>
            </a:r>
            <a:r>
              <a:rPr lang="es-ES" sz="4000" b="1" i="1" dirty="0" smtClean="0"/>
              <a:t>)</a:t>
            </a:r>
            <a:endParaRPr lang="ca-ES" sz="4000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23392" y="4221088"/>
            <a:ext cx="11089231" cy="2160240"/>
          </a:xfrm>
        </p:spPr>
        <p:txBody>
          <a:bodyPr>
            <a:normAutofit fontScale="85000" lnSpcReduction="20000"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Nombre Autor 1/ </a:t>
            </a:r>
            <a:r>
              <a:rPr lang="es-ES" sz="2800" dirty="0" err="1" smtClean="0">
                <a:solidFill>
                  <a:schemeClr val="tx1"/>
                </a:solidFill>
              </a:rPr>
              <a:t>Name</a:t>
            </a:r>
            <a:r>
              <a:rPr lang="es-ES" sz="2800" dirty="0" smtClean="0">
                <a:solidFill>
                  <a:schemeClr val="tx1"/>
                </a:solidFill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</a:rPr>
              <a:t>Author</a:t>
            </a:r>
            <a:r>
              <a:rPr lang="es-ES" sz="2800" dirty="0" smtClean="0">
                <a:solidFill>
                  <a:schemeClr val="tx1"/>
                </a:solidFill>
              </a:rPr>
              <a:t> 1,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</a:t>
            </a:r>
            <a:r>
              <a:rPr lang="es-ES" sz="2800" i="1" dirty="0" smtClean="0">
                <a:solidFill>
                  <a:schemeClr val="tx1"/>
                </a:solidFill>
              </a:rPr>
              <a:t>/ </a:t>
            </a:r>
            <a:r>
              <a:rPr lang="es-ES" sz="2800" i="1" dirty="0" err="1" smtClean="0">
                <a:solidFill>
                  <a:schemeClr val="tx1"/>
                </a:solidFill>
              </a:rPr>
              <a:t>Faculty</a:t>
            </a:r>
            <a:endParaRPr lang="es-ES" sz="2800" i="1" dirty="0" smtClean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Nombre Autor </a:t>
            </a:r>
            <a:r>
              <a:rPr lang="es-ES" sz="2800" dirty="0" smtClean="0">
                <a:solidFill>
                  <a:schemeClr val="tx1"/>
                </a:solidFill>
              </a:rPr>
              <a:t>2/ </a:t>
            </a:r>
            <a:r>
              <a:rPr lang="es-ES" sz="2800" dirty="0" err="1">
                <a:solidFill>
                  <a:schemeClr val="tx1"/>
                </a:solidFill>
              </a:rPr>
              <a:t>Name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Author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smtClean="0">
                <a:solidFill>
                  <a:schemeClr val="tx1"/>
                </a:solidFill>
              </a:rPr>
              <a:t>2,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/ </a:t>
            </a:r>
            <a:r>
              <a:rPr lang="es-ES" sz="2800" i="1" dirty="0" err="1" smtClean="0">
                <a:solidFill>
                  <a:schemeClr val="tx1"/>
                </a:solidFill>
              </a:rPr>
              <a:t>Faculty</a:t>
            </a:r>
            <a:endParaRPr lang="es-ES" sz="2800" i="1" dirty="0" smtClean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Nombre Autor </a:t>
            </a:r>
            <a:r>
              <a:rPr lang="es-ES" sz="2800" dirty="0" smtClean="0">
                <a:solidFill>
                  <a:schemeClr val="tx1"/>
                </a:solidFill>
              </a:rPr>
              <a:t>3/ </a:t>
            </a:r>
            <a:r>
              <a:rPr lang="es-ES" sz="2800" dirty="0" err="1">
                <a:solidFill>
                  <a:schemeClr val="tx1"/>
                </a:solidFill>
              </a:rPr>
              <a:t>Name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Author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smtClean="0">
                <a:solidFill>
                  <a:schemeClr val="tx1"/>
                </a:solidFill>
              </a:rPr>
              <a:t>3, </a:t>
            </a:r>
            <a:r>
              <a:rPr lang="es-ES" sz="2800" i="1" dirty="0" err="1">
                <a:solidFill>
                  <a:schemeClr val="tx1"/>
                </a:solidFill>
              </a:rPr>
              <a:t>Facultat</a:t>
            </a:r>
            <a:r>
              <a:rPr lang="es-ES" sz="2800" i="1" dirty="0">
                <a:solidFill>
                  <a:schemeClr val="tx1"/>
                </a:solidFill>
              </a:rPr>
              <a:t> / </a:t>
            </a:r>
            <a:r>
              <a:rPr lang="es-ES" sz="2800" i="1" dirty="0" err="1">
                <a:solidFill>
                  <a:schemeClr val="tx1"/>
                </a:solidFill>
              </a:rPr>
              <a:t>Faculty</a:t>
            </a:r>
            <a:endParaRPr lang="es-ES" sz="2800" i="1" dirty="0">
              <a:solidFill>
                <a:schemeClr val="tx1"/>
              </a:solidFill>
            </a:endParaRPr>
          </a:p>
          <a:p>
            <a:endParaRPr lang="es-ES" sz="2800" i="1" dirty="0">
              <a:solidFill>
                <a:schemeClr val="tx1"/>
              </a:solidFill>
            </a:endParaRPr>
          </a:p>
          <a:p>
            <a:endParaRPr lang="es-ES" sz="2200" dirty="0">
              <a:solidFill>
                <a:schemeClr val="tx1"/>
              </a:solidFill>
            </a:endParaRPr>
          </a:p>
          <a:p>
            <a:r>
              <a:rPr lang="es-ES" sz="2200" dirty="0" err="1" smtClean="0">
                <a:solidFill>
                  <a:schemeClr val="tx1"/>
                </a:solidFill>
              </a:rPr>
              <a:t>Facultat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d’Economia</a:t>
            </a:r>
            <a:r>
              <a:rPr lang="es-ES" sz="2200" dirty="0" smtClean="0">
                <a:solidFill>
                  <a:schemeClr val="tx1"/>
                </a:solidFill>
              </a:rPr>
              <a:t>, Valencia </a:t>
            </a:r>
            <a:r>
              <a:rPr lang="es-ES" sz="2200" dirty="0" smtClean="0">
                <a:solidFill>
                  <a:schemeClr val="tx1"/>
                </a:solidFill>
              </a:rPr>
              <a:t>06 </a:t>
            </a:r>
            <a:r>
              <a:rPr lang="es-ES" sz="2200" dirty="0">
                <a:solidFill>
                  <a:schemeClr val="tx1"/>
                </a:solidFill>
              </a:rPr>
              <a:t>de junio de </a:t>
            </a:r>
            <a:r>
              <a:rPr lang="es-ES" sz="2200" dirty="0" smtClean="0">
                <a:solidFill>
                  <a:schemeClr val="tx1"/>
                </a:solidFill>
              </a:rPr>
              <a:t>2023</a:t>
            </a:r>
            <a:endParaRPr lang="ca-ES" sz="22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18183" b="6060"/>
          <a:stretch/>
        </p:blipFill>
        <p:spPr>
          <a:xfrm>
            <a:off x="652110" y="197198"/>
            <a:ext cx="11027332" cy="185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43" y="116632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621462" y="320676"/>
            <a:ext cx="109728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403342"/>
            <a:ext cx="2844800" cy="365125"/>
          </a:xfrm>
        </p:spPr>
        <p:txBody>
          <a:bodyPr/>
          <a:lstStyle/>
          <a:p>
            <a:fld id="{A1EBBB71-EDA3-4A73-85A4-44558CA43CB6}" type="slidenum">
              <a:rPr lang="ca-ES" smtClean="0"/>
              <a:t>2</a:t>
            </a:fld>
            <a:endParaRPr lang="ca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/>
          <a:srcRect t="13753"/>
          <a:stretch/>
        </p:blipFill>
        <p:spPr>
          <a:xfrm>
            <a:off x="2510479" y="5978365"/>
            <a:ext cx="7171041" cy="90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52</Words>
  <Application>Microsoft Office PowerPoint</Application>
  <PresentationFormat>Panorámica</PresentationFormat>
  <Paragraphs>9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 (español)/ Title (spanish)  Título (inglés)/ Title (english)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MAJA BARAC</cp:lastModifiedBy>
  <cp:revision>58</cp:revision>
  <dcterms:created xsi:type="dcterms:W3CDTF">2016-05-13T10:21:19Z</dcterms:created>
  <dcterms:modified xsi:type="dcterms:W3CDTF">2023-04-13T17:57:50Z</dcterms:modified>
</cp:coreProperties>
</file>