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13/05/2016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014221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13/05/2016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688237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13/05/2016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956975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13/05/2016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607476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13/05/2016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39980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13/05/2016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02559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13/05/2016</a:t>
            </a:fld>
            <a:endParaRPr lang="ca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246270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13/05/2016</a:t>
            </a:fld>
            <a:endParaRPr lang="ca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502594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13/05/2016</a:t>
            </a:fld>
            <a:endParaRPr lang="ca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671538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13/05/2016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788312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13/05/2016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120556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3DA062-37A7-4553-BF3D-74CFD2257FCD}" type="datetimeFigureOut">
              <a:rPr lang="ca-ES" smtClean="0"/>
              <a:t>13/05/2016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855010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48037" y="2060848"/>
            <a:ext cx="7772400" cy="1683619"/>
          </a:xfrm>
        </p:spPr>
        <p:txBody>
          <a:bodyPr/>
          <a:lstStyle/>
          <a:p>
            <a:r>
              <a:rPr lang="es-ES" b="1" i="1" dirty="0" smtClean="0"/>
              <a:t>Título ponencia</a:t>
            </a:r>
            <a:endParaRPr lang="ca-ES" b="1" i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33837" y="4293096"/>
            <a:ext cx="6400800" cy="2088232"/>
          </a:xfrm>
        </p:spPr>
        <p:txBody>
          <a:bodyPr>
            <a:normAutofit/>
          </a:bodyPr>
          <a:lstStyle/>
          <a:p>
            <a:r>
              <a:rPr lang="es-ES" sz="2800" dirty="0" smtClean="0">
                <a:solidFill>
                  <a:schemeClr val="tx1"/>
                </a:solidFill>
              </a:rPr>
              <a:t>Autor(es), </a:t>
            </a:r>
            <a:r>
              <a:rPr lang="es-ES" sz="2800" dirty="0" err="1" smtClean="0">
                <a:solidFill>
                  <a:schemeClr val="tx1"/>
                </a:solidFill>
              </a:rPr>
              <a:t>Facultat</a:t>
            </a:r>
            <a:endParaRPr lang="es-ES" sz="2800" dirty="0" smtClean="0">
              <a:solidFill>
                <a:schemeClr val="tx1"/>
              </a:solidFill>
            </a:endParaRPr>
          </a:p>
          <a:p>
            <a:endParaRPr lang="es-ES" sz="2800" dirty="0" smtClean="0">
              <a:solidFill>
                <a:schemeClr val="tx1"/>
              </a:solidFill>
            </a:endParaRPr>
          </a:p>
          <a:p>
            <a:endParaRPr lang="es-ES" sz="2800" dirty="0">
              <a:solidFill>
                <a:schemeClr val="tx1"/>
              </a:solidFill>
            </a:endParaRPr>
          </a:p>
          <a:p>
            <a:r>
              <a:rPr lang="es-ES" sz="2800" dirty="0" smtClean="0">
                <a:solidFill>
                  <a:schemeClr val="tx1"/>
                </a:solidFill>
              </a:rPr>
              <a:t>20 de junio de 2016</a:t>
            </a:r>
            <a:endParaRPr lang="ca-ES" sz="2800" dirty="0">
              <a:solidFill>
                <a:schemeClr val="tx1"/>
              </a:solidFill>
            </a:endParaRPr>
          </a:p>
        </p:txBody>
      </p:sp>
      <p:pic>
        <p:nvPicPr>
          <p:cNvPr id="1045" name="Picture 2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43" r="8996" b="16146"/>
          <a:stretch/>
        </p:blipFill>
        <p:spPr bwMode="auto">
          <a:xfrm>
            <a:off x="541538" y="332656"/>
            <a:ext cx="8105312" cy="1789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8668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19256" cy="4133056"/>
          </a:xfrm>
        </p:spPr>
        <p:txBody>
          <a:bodyPr/>
          <a:lstStyle/>
          <a:p>
            <a:endParaRPr lang="ca-E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53" r="1833" b="15541"/>
          <a:stretch/>
        </p:blipFill>
        <p:spPr bwMode="auto">
          <a:xfrm>
            <a:off x="899592" y="5733256"/>
            <a:ext cx="7368467" cy="1035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56713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</TotalTime>
  <Words>10</Words>
  <Application>Microsoft Office PowerPoint</Application>
  <PresentationFormat>Presentación en pantalla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Título ponencia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</dc:title>
  <dc:creator>Barac2</dc:creator>
  <cp:lastModifiedBy>Barac2</cp:lastModifiedBy>
  <cp:revision>12</cp:revision>
  <dcterms:created xsi:type="dcterms:W3CDTF">2016-05-13T10:21:19Z</dcterms:created>
  <dcterms:modified xsi:type="dcterms:W3CDTF">2016-05-13T11:05:05Z</dcterms:modified>
</cp:coreProperties>
</file>