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FB0A7-3882-4CC9-BC10-F9F02116CD0B}" type="datetimeFigureOut">
              <a:rPr lang="es-ES" smtClean="0"/>
              <a:t>10/05/2018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17DB-39B9-4105-9893-F3272C727B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11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17DB-39B9-4105-9893-F3272C727BA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1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422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823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69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747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998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55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627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259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153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831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055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A062-37A7-4553-BF3D-74CFD2257FCD}" type="datetimeFigureOut">
              <a:rPr lang="ca-ES" smtClean="0"/>
              <a:t>10/5/2018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50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5830" y="2492896"/>
            <a:ext cx="7772400" cy="1683619"/>
          </a:xfrm>
        </p:spPr>
        <p:txBody>
          <a:bodyPr/>
          <a:lstStyle/>
          <a:p>
            <a:r>
              <a:rPr lang="es-ES" b="1" dirty="0" smtClean="0"/>
              <a:t>Título</a:t>
            </a:r>
            <a:endParaRPr lang="ca-ES" b="1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6912767" cy="216024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</a:rPr>
              <a:t>Nombre, </a:t>
            </a:r>
            <a:r>
              <a:rPr lang="es-ES" sz="2800" dirty="0" err="1">
                <a:solidFill>
                  <a:schemeClr val="tx1"/>
                </a:solidFill>
              </a:rPr>
              <a:t>Facultat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endParaRPr lang="es-ES" sz="2800" dirty="0" smtClean="0">
              <a:solidFill>
                <a:schemeClr val="tx1"/>
              </a:solidFill>
            </a:endParaRPr>
          </a:p>
          <a:p>
            <a:endParaRPr lang="es-ES" sz="2800" dirty="0" smtClean="0">
              <a:solidFill>
                <a:schemeClr val="tx1"/>
              </a:solidFill>
            </a:endParaRPr>
          </a:p>
          <a:p>
            <a:endParaRPr lang="es-ES" sz="2800" dirty="0">
              <a:solidFill>
                <a:schemeClr val="tx1"/>
              </a:solidFill>
            </a:endParaRPr>
          </a:p>
          <a:p>
            <a:r>
              <a:rPr lang="es-ES" sz="2800" dirty="0" smtClean="0">
                <a:solidFill>
                  <a:schemeClr val="tx1"/>
                </a:solidFill>
              </a:rPr>
              <a:t>27 de </a:t>
            </a:r>
            <a:r>
              <a:rPr lang="es-ES" sz="2800" dirty="0" smtClean="0">
                <a:solidFill>
                  <a:schemeClr val="tx1"/>
                </a:solidFill>
              </a:rPr>
              <a:t>junio de 2018</a:t>
            </a:r>
            <a:endParaRPr lang="ca-ES" sz="28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25017" r="10227" b="44488"/>
          <a:stretch/>
        </p:blipFill>
        <p:spPr bwMode="auto">
          <a:xfrm>
            <a:off x="179512" y="404664"/>
            <a:ext cx="881288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4" y="188640"/>
            <a:ext cx="2235841" cy="141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43771" r="11364" b="32660"/>
          <a:stretch/>
        </p:blipFill>
        <p:spPr bwMode="auto">
          <a:xfrm>
            <a:off x="1547663" y="5752119"/>
            <a:ext cx="6192689" cy="11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10</Words>
  <Application>Microsoft Office PowerPoint</Application>
  <PresentationFormat>Presentación en pantalla (4:3)</PresentationFormat>
  <Paragraphs>6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Título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Barac2</dc:creator>
  <cp:lastModifiedBy>Barac3</cp:lastModifiedBy>
  <cp:revision>39</cp:revision>
  <dcterms:created xsi:type="dcterms:W3CDTF">2016-05-13T10:21:19Z</dcterms:created>
  <dcterms:modified xsi:type="dcterms:W3CDTF">2018-05-10T09:06:52Z</dcterms:modified>
</cp:coreProperties>
</file>